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0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66"/>
  </p:normalViewPr>
  <p:slideViewPr>
    <p:cSldViewPr snapToGrid="0" snapToObjects="1">
      <p:cViewPr varScale="1">
        <p:scale>
          <a:sx n="71" d="100"/>
          <a:sy n="71" d="100"/>
        </p:scale>
        <p:origin x="16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CF69-33B6-2445-88D1-6530A6CBC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9DB86-1D60-DA4C-85F6-431AF4E6D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9A113-64A9-E843-839E-7F1930589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7DA68-6C33-074E-AF55-18E1FB08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C2F8A-81F4-7C43-91AF-6F977B1E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0F98-81BD-A44B-B10D-59F36187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DF123-6E23-7847-94F0-3CD2B02DF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42598-E58E-2C44-8701-4359B016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410E9-D569-DA4F-A580-4C5086AB7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979C7-16BC-1D48-B895-0CC24DD1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1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8862C-70EB-B843-874C-4F973DF88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034C3-8E9D-9248-8BF2-5F696B038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542F8-82D7-034E-B2F4-0F80B6F4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46341-E991-284B-AECC-F8D233A10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9EBBB-D745-2040-B931-8FBB789B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8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5BB61-9DB6-3943-A916-48C02302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8F25B-BB94-3A4D-9476-18FDCD11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941D8-70C1-9549-82FA-C86F752FB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80562-A3A4-BB40-844A-2DCD6B99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2AE9D-3748-8E4C-A6D5-13904969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9F4F-5D0A-DA4B-93B0-205BCFF1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42FE5-C6CB-854A-A4E7-23C3308E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76121-34BD-1C42-8EBE-4CCC22B34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B66B0-C2C0-AD4B-AB8E-1013BCF2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D76E9-E724-EA47-BB6A-7086F8E5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9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8656-D5A2-EE49-9AEB-7683DB06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9C65-7E23-D84A-AB23-F4905B56F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36DF1-4D07-8640-A49E-126C2E2B0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34794-1D8C-C340-AED2-BC52865EC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E25FD-D366-5442-9A2B-BD5A0D7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A8A23-DE6F-594E-9314-BF15E3FA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8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46B3-ED3E-C142-A705-E16431BB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2D3E8-ABAE-2742-863B-C2C1A3575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D610B-4574-2F47-9A49-91A8C5F54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C562-41FF-344B-9C0A-79ADC6924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02D25-6F31-5F47-8CC6-661AD617C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3BB6F-B3FB-8344-8112-F91C732F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CAE41A-2E66-6648-95DE-F5E020A0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5F0D8-3F7B-4740-A5DC-D3C9170E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3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CD0F-BF70-4B4C-9F74-A35E64A9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904D4-F6B7-9740-AB42-D1375F479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599F4-9240-2D40-899F-320F87C9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7F8FB-CDF2-0E4C-85BA-4620D9B6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6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78AD5-C200-554A-BB53-89304076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0569E-1DA5-8243-BE41-D1006805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C32E8-13CB-F847-9BC6-8D1D6DCE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28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722C-C2ED-EC40-BCFD-E00B5595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6408C-5C6C-6249-9A9F-1F1153F70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BE00C-E879-2846-BF83-2B3EC9E31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A0E22-94EC-CE47-9DE8-6DB81763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38263-28B4-F544-A447-4AF534FA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AD9D7-05D3-7543-A8FC-3AB53DF5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2678-7C76-FE44-B0D3-D84F9D183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C969A-7B40-C743-AC29-3CB09AA02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9933B-0743-474B-B9DD-481FA7A40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95520-D027-0A45-A69C-CA249B63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2B26F-26D3-E34B-84E1-AA0E4268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03677-1B8E-9B45-BF21-095C487B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8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E70379-605D-884E-9946-2003F6422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37496-A45E-FA4C-B6B5-349C63D8F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7F68F-C860-8846-9E34-4296AF535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8F8E0-89AB-6441-90EE-5E58959ECECD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51904-A024-614B-8550-157D30DBF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63ACC-6670-9F4B-AD19-41CF110ED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F92-75BC-974F-AB0F-E04F60F3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72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7D09-175E-2445-8803-3801438F8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015BC-2426-A04B-8BAE-A0DE235C6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EC220-6499-EC47-8990-D55BC58A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93" y="487558"/>
            <a:ext cx="2006600" cy="596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73D0DB-FF39-794A-B4B7-AF045402A079}"/>
              </a:ext>
            </a:extLst>
          </p:cNvPr>
          <p:cNvGrpSpPr/>
          <p:nvPr/>
        </p:nvGrpSpPr>
        <p:grpSpPr>
          <a:xfrm>
            <a:off x="1086928" y="2156604"/>
            <a:ext cx="9903125" cy="3743864"/>
            <a:chOff x="1086928" y="2156604"/>
            <a:chExt cx="9903125" cy="37438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1FE823-8DF0-5644-9E61-38C9A819BE00}"/>
                </a:ext>
              </a:extLst>
            </p:cNvPr>
            <p:cNvSpPr/>
            <p:nvPr/>
          </p:nvSpPr>
          <p:spPr>
            <a:xfrm>
              <a:off x="1086928" y="2156604"/>
              <a:ext cx="9903125" cy="37438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52E43F-E1F1-1246-B01D-05B18379D674}"/>
                </a:ext>
              </a:extLst>
            </p:cNvPr>
            <p:cNvGrpSpPr/>
            <p:nvPr/>
          </p:nvGrpSpPr>
          <p:grpSpPr>
            <a:xfrm>
              <a:off x="1473819" y="2453736"/>
              <a:ext cx="9129342" cy="3149600"/>
              <a:chOff x="1544497" y="2530606"/>
              <a:chExt cx="9129342" cy="31496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CB50F8F-1D7F-CE45-8AF9-0E57EA0FC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4497" y="2530606"/>
                <a:ext cx="3149600" cy="31496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5E4EE-66CC-7242-9DC0-D0519AA8E99E}"/>
                  </a:ext>
                </a:extLst>
              </p:cNvPr>
              <p:cNvSpPr txBox="1"/>
              <p:nvPr/>
            </p:nvSpPr>
            <p:spPr>
              <a:xfrm>
                <a:off x="5051787" y="2951244"/>
                <a:ext cx="562205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CAPBS</a:t>
                </a:r>
                <a:r>
                  <a:rPr lang="zh-CN" altLang="en-US" sz="7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7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2020</a:t>
                </a:r>
              </a:p>
              <a:p>
                <a:pPr algn="ctr"/>
                <a:r>
                  <a:rPr lang="en-US" sz="7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Neuro</a:t>
                </a:r>
                <a:r>
                  <a:rPr lang="en-US" altLang="zh-CN" sz="7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7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hat</a:t>
                </a:r>
                <a:endParaRPr lang="en-US" sz="7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406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EC220-6499-EC47-8990-D55BC58A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93" y="487558"/>
            <a:ext cx="2006600" cy="596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1FE823-8DF0-5644-9E61-38C9A819BE00}"/>
              </a:ext>
            </a:extLst>
          </p:cNvPr>
          <p:cNvSpPr/>
          <p:nvPr/>
        </p:nvSpPr>
        <p:spPr>
          <a:xfrm>
            <a:off x="1644770" y="1949570"/>
            <a:ext cx="8223849" cy="37438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52E43F-E1F1-1246-B01D-05B18379D674}"/>
              </a:ext>
            </a:extLst>
          </p:cNvPr>
          <p:cNvGrpSpPr/>
          <p:nvPr/>
        </p:nvGrpSpPr>
        <p:grpSpPr>
          <a:xfrm>
            <a:off x="1999820" y="2246702"/>
            <a:ext cx="7513748" cy="3149600"/>
            <a:chOff x="1544497" y="2530606"/>
            <a:chExt cx="7513748" cy="3149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B50F8F-1D7F-CE45-8AF9-0E57EA0FC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4497" y="2530606"/>
              <a:ext cx="3149600" cy="3149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5E4EE-66CC-7242-9DC0-D0519AA8E99E}"/>
                </a:ext>
              </a:extLst>
            </p:cNvPr>
            <p:cNvSpPr txBox="1"/>
            <p:nvPr/>
          </p:nvSpPr>
          <p:spPr>
            <a:xfrm>
              <a:off x="5045608" y="2920466"/>
              <a:ext cx="4012637" cy="2369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CAPBS</a:t>
              </a:r>
              <a:endParaRPr lang="en-US" altLang="zh-CN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6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Neuro</a:t>
              </a:r>
              <a:r>
                <a:rPr lang="en-US" altLang="zh-CN" sz="6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6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</a:t>
              </a:r>
              <a:endPara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6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EC220-6499-EC47-8990-D55BC58A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93" y="487558"/>
            <a:ext cx="2006600" cy="596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73D0DB-FF39-794A-B4B7-AF045402A079}"/>
              </a:ext>
            </a:extLst>
          </p:cNvPr>
          <p:cNvGrpSpPr/>
          <p:nvPr/>
        </p:nvGrpSpPr>
        <p:grpSpPr>
          <a:xfrm>
            <a:off x="1086928" y="2156604"/>
            <a:ext cx="9903125" cy="3743864"/>
            <a:chOff x="1086928" y="2156604"/>
            <a:chExt cx="9903125" cy="37438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1FE823-8DF0-5644-9E61-38C9A819BE00}"/>
                </a:ext>
              </a:extLst>
            </p:cNvPr>
            <p:cNvSpPr/>
            <p:nvPr/>
          </p:nvSpPr>
          <p:spPr>
            <a:xfrm>
              <a:off x="1086928" y="2156604"/>
              <a:ext cx="9903125" cy="37438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52E43F-E1F1-1246-B01D-05B18379D674}"/>
                </a:ext>
              </a:extLst>
            </p:cNvPr>
            <p:cNvGrpSpPr/>
            <p:nvPr/>
          </p:nvGrpSpPr>
          <p:grpSpPr>
            <a:xfrm>
              <a:off x="1473819" y="2453736"/>
              <a:ext cx="9129342" cy="3149600"/>
              <a:chOff x="1544497" y="2530606"/>
              <a:chExt cx="9129342" cy="31496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CB50F8F-1D7F-CE45-8AF9-0E57EA0FC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4497" y="2530606"/>
                <a:ext cx="3149600" cy="31496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5E4EE-66CC-7242-9DC0-D0519AA8E99E}"/>
                  </a:ext>
                </a:extLst>
              </p:cNvPr>
              <p:cNvSpPr txBox="1"/>
              <p:nvPr/>
            </p:nvSpPr>
            <p:spPr>
              <a:xfrm>
                <a:off x="5051787" y="3371882"/>
                <a:ext cx="562205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CAPBS</a:t>
                </a:r>
                <a:r>
                  <a:rPr lang="zh-CN" altLang="en-US" sz="7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7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2020</a:t>
                </a:r>
              </a:p>
              <a:p>
                <a:pPr algn="ctr"/>
                <a:r>
                  <a:rPr lang="en-US" sz="7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Neuro</a:t>
                </a:r>
                <a:r>
                  <a:rPr lang="en-US" altLang="zh-CN" sz="7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7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hat</a:t>
                </a:r>
                <a:endParaRPr lang="en-US" sz="7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42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85697-BDE2-9E43-A70F-7B32EA4D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49400"/>
            <a:ext cx="99441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8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227E1A-0A3C-FE4F-9FC3-29E45A3A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473200"/>
            <a:ext cx="99441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6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A2A18-C1A2-BC45-BBF3-AF289FB6D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7"/>
          <a:stretch/>
        </p:blipFill>
        <p:spPr>
          <a:xfrm>
            <a:off x="1885950" y="1555750"/>
            <a:ext cx="8224208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6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50E3B7-9583-B64C-BC45-859DDBE7E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68" y="1683028"/>
            <a:ext cx="3149600" cy="314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17AB0-2108-3B4C-AB8C-D837A1FA002C}"/>
              </a:ext>
            </a:extLst>
          </p:cNvPr>
          <p:cNvSpPr txBox="1"/>
          <p:nvPr/>
        </p:nvSpPr>
        <p:spPr>
          <a:xfrm>
            <a:off x="5566496" y="2380665"/>
            <a:ext cx="54553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D900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TCCI</a:t>
            </a: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5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NeuroChat</a:t>
            </a: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57180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</Words>
  <Application>Microsoft Macintosh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Kong Xiangzhen</dc:creator>
  <cp:lastModifiedBy>Kong Xiangzhen</cp:lastModifiedBy>
  <cp:revision>6</cp:revision>
  <dcterms:created xsi:type="dcterms:W3CDTF">2020-06-24T08:03:22Z</dcterms:created>
  <dcterms:modified xsi:type="dcterms:W3CDTF">2021-05-05T13:56:05Z</dcterms:modified>
</cp:coreProperties>
</file>